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5486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206" y="-924"/>
      </p:cViewPr>
      <p:guideLst>
        <p:guide orient="horz" pos="1728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04341"/>
            <a:ext cx="6217920" cy="117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3108960"/>
            <a:ext cx="512064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1"/>
            <a:ext cx="1645920" cy="46812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1"/>
            <a:ext cx="4815840" cy="46812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1"/>
            <a:ext cx="6217920" cy="10896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0"/>
            <a:ext cx="3230880" cy="36207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0"/>
            <a:ext cx="3230880" cy="36207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0"/>
            <a:ext cx="4089400" cy="46824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0"/>
            <a:ext cx="2406650" cy="375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80160"/>
            <a:ext cx="6583680" cy="3620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5085081"/>
            <a:ext cx="17068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E4853-7EC5-41D5-BF18-CC9A026CFC1A}" type="datetimeFigureOut">
              <a:rPr lang="en-US" smtClean="0"/>
              <a:pPr/>
              <a:t>08-Apr-09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5085081"/>
            <a:ext cx="23164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5085081"/>
            <a:ext cx="17068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8466-0A0D-482A-A34B-60E5F3BA5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762000" y="182880"/>
            <a:ext cx="2133600" cy="5132696"/>
            <a:chOff x="533400" y="259080"/>
            <a:chExt cx="2133600" cy="5132696"/>
          </a:xfrm>
        </p:grpSpPr>
        <p:sp>
          <p:nvSpPr>
            <p:cNvPr id="136" name="Rectangle 135"/>
            <p:cNvSpPr/>
            <p:nvPr/>
          </p:nvSpPr>
          <p:spPr>
            <a:xfrm>
              <a:off x="533400" y="12007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DetectionsHistogram</a:t>
              </a:r>
              <a:r>
                <a:rPr lang="en-US" sz="1600" dirty="0" smtClean="0"/>
                <a:t> </a:t>
              </a:r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62794" y="259080"/>
              <a:ext cx="1676400" cy="640080"/>
            </a:xfrm>
            <a:prstGeom prst="roundRect">
              <a:avLst/>
            </a:prstGeom>
            <a:ln w="28575">
              <a:solidFill>
                <a:srgbClr val="92D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 smtClean="0">
                  <a:latin typeface="Consolas" pitchFamily="49" charset="0"/>
                </a:rPr>
                <a:t>DatabaseEntry</a:t>
              </a:r>
              <a:endParaRPr lang="en-US" sz="1400" b="1" i="1" dirty="0" smtClean="0">
                <a:latin typeface="Consolas" pitchFamily="49" charset="0"/>
              </a:endParaRP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DBEntry</a:t>
              </a:r>
              <a:r>
                <a:rPr lang="en-US" sz="1400" dirty="0" smtClean="0">
                  <a:latin typeface="Consolas" pitchFamily="49" charset="0"/>
                </a:rPr>
                <a:t> 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138" name="Elbow Connector 137"/>
            <p:cNvCxnSpPr>
              <a:stCxn id="137" idx="2"/>
              <a:endCxn id="136" idx="0"/>
            </p:cNvCxnSpPr>
            <p:nvPr/>
          </p:nvCxnSpPr>
          <p:spPr>
            <a:xfrm rot="5400000">
              <a:off x="1449789" y="1049571"/>
              <a:ext cx="301616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39" name="Rounded Rectangle 138"/>
            <p:cNvSpPr/>
            <p:nvPr/>
          </p:nvSpPr>
          <p:spPr>
            <a:xfrm>
              <a:off x="685800" y="2057400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smtClean="0">
                  <a:latin typeface="Consolas" pitchFamily="49" charset="0"/>
                </a:rPr>
                <a:t>string</a:t>
              </a:r>
              <a:r>
                <a:rPr lang="en-US" sz="1400" dirty="0" smtClean="0"/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HistogramOutput</a:t>
              </a:r>
              <a:endParaRPr lang="en-US" sz="1400" b="1" dirty="0">
                <a:latin typeface="Consolas" pitchFamily="49" charset="0"/>
              </a:endParaRPr>
            </a:p>
          </p:txBody>
        </p:sp>
        <p:cxnSp>
          <p:nvCxnSpPr>
            <p:cNvPr id="140" name="Elbow Connector 139"/>
            <p:cNvCxnSpPr>
              <a:stCxn id="136" idx="2"/>
              <a:endCxn id="139" idx="0"/>
            </p:cNvCxnSpPr>
            <p:nvPr/>
          </p:nvCxnSpPr>
          <p:spPr>
            <a:xfrm rot="5400000">
              <a:off x="1438588" y="1895788"/>
              <a:ext cx="323224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533400" y="30480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PlotHistogram</a:t>
              </a:r>
              <a:r>
                <a:rPr lang="en-US" sz="1600" dirty="0" smtClean="0"/>
                <a:t> </a:t>
              </a:r>
              <a:endParaRPr lang="en-US" dirty="0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610394" y="3858904"/>
              <a:ext cx="19812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smtClean="0">
                  <a:latin typeface="Consolas" pitchFamily="49" charset="0"/>
                </a:rPr>
                <a:t>string</a:t>
              </a:r>
              <a:r>
                <a:rPr lang="en-US" sz="1400" dirty="0" smtClean="0"/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HistogramPlotOutput</a:t>
              </a:r>
              <a:endParaRPr lang="en-US" sz="1400" b="1" dirty="0">
                <a:latin typeface="Consolas" pitchFamily="49" charset="0"/>
              </a:endParaRPr>
            </a:p>
          </p:txBody>
        </p:sp>
        <p:cxnSp>
          <p:nvCxnSpPr>
            <p:cNvPr id="143" name="Elbow Connector 142"/>
            <p:cNvCxnSpPr>
              <a:stCxn id="141" idx="2"/>
              <a:endCxn id="142" idx="0"/>
            </p:cNvCxnSpPr>
            <p:nvPr/>
          </p:nvCxnSpPr>
          <p:spPr>
            <a:xfrm rot="16200000" flipH="1">
              <a:off x="1461845" y="3719755"/>
              <a:ext cx="277504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533400" y="4858376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DisplayPlot</a:t>
              </a:r>
              <a:endParaRPr lang="en-US" dirty="0"/>
            </a:p>
          </p:txBody>
        </p:sp>
        <p:cxnSp>
          <p:nvCxnSpPr>
            <p:cNvPr id="145" name="Elbow Connector 144"/>
            <p:cNvCxnSpPr>
              <a:stCxn id="142" idx="2"/>
              <a:endCxn id="144" idx="0"/>
            </p:cNvCxnSpPr>
            <p:nvPr/>
          </p:nvCxnSpPr>
          <p:spPr>
            <a:xfrm rot="5400000">
              <a:off x="1420901" y="4678283"/>
              <a:ext cx="359392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6" name="Elbow Connector 145"/>
            <p:cNvCxnSpPr>
              <a:stCxn id="139" idx="2"/>
              <a:endCxn id="141" idx="0"/>
            </p:cNvCxnSpPr>
            <p:nvPr/>
          </p:nvCxnSpPr>
          <p:spPr>
            <a:xfrm rot="5400000">
              <a:off x="1424940" y="2872740"/>
              <a:ext cx="35052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4267200" y="201304"/>
            <a:ext cx="2133600" cy="5132696"/>
            <a:chOff x="4038600" y="277504"/>
            <a:chExt cx="2133600" cy="5132696"/>
          </a:xfrm>
        </p:grpSpPr>
        <p:sp>
          <p:nvSpPr>
            <p:cNvPr id="148" name="Rectangle 147"/>
            <p:cNvSpPr/>
            <p:nvPr/>
          </p:nvSpPr>
          <p:spPr>
            <a:xfrm>
              <a:off x="4038600" y="12192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DetectionsHistogram</a:t>
              </a:r>
              <a:r>
                <a:rPr lang="en-US" sz="1600" b="1" i="1" dirty="0" smtClean="0"/>
                <a:t> </a:t>
              </a:r>
              <a:r>
                <a:rPr lang="en-US" sz="1600" b="1" i="1" dirty="0" err="1" smtClean="0"/>
                <a:t>HiQuality</a:t>
              </a:r>
              <a:endParaRPr lang="en-US" dirty="0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4267994" y="277504"/>
              <a:ext cx="1676400" cy="640080"/>
            </a:xfrm>
            <a:prstGeom prst="roundRect">
              <a:avLst/>
            </a:prstGeom>
            <a:ln w="28575">
              <a:solidFill>
                <a:srgbClr val="92D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err="1" smtClean="0">
                  <a:latin typeface="Consolas" pitchFamily="49" charset="0"/>
                </a:rPr>
                <a:t>DatabaseEntry</a:t>
              </a:r>
              <a:endParaRPr lang="en-US" sz="1400" b="1" i="1" dirty="0" smtClean="0">
                <a:latin typeface="Consolas" pitchFamily="49" charset="0"/>
              </a:endParaRPr>
            </a:p>
            <a:p>
              <a:pPr algn="ctr"/>
              <a:r>
                <a:rPr lang="en-US" sz="1400" b="1" dirty="0" err="1" smtClean="0">
                  <a:latin typeface="Consolas" pitchFamily="49" charset="0"/>
                </a:rPr>
                <a:t>DBEntry</a:t>
              </a:r>
              <a:r>
                <a:rPr lang="en-US" sz="1400" dirty="0" smtClean="0">
                  <a:latin typeface="Consolas" pitchFamily="49" charset="0"/>
                </a:rPr>
                <a:t> </a:t>
              </a:r>
              <a:endParaRPr lang="en-US" sz="1400" dirty="0">
                <a:latin typeface="Consolas" pitchFamily="49" charset="0"/>
              </a:endParaRPr>
            </a:p>
          </p:txBody>
        </p:sp>
        <p:cxnSp>
          <p:nvCxnSpPr>
            <p:cNvPr id="150" name="Elbow Connector 149"/>
            <p:cNvCxnSpPr>
              <a:stCxn id="149" idx="2"/>
              <a:endCxn id="148" idx="0"/>
            </p:cNvCxnSpPr>
            <p:nvPr/>
          </p:nvCxnSpPr>
          <p:spPr>
            <a:xfrm rot="5400000">
              <a:off x="4954989" y="1067995"/>
              <a:ext cx="301616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51" name="Rounded Rectangle 150"/>
            <p:cNvSpPr/>
            <p:nvPr/>
          </p:nvSpPr>
          <p:spPr>
            <a:xfrm>
              <a:off x="4191000" y="2075824"/>
              <a:ext cx="18288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smtClean="0">
                  <a:latin typeface="Consolas" pitchFamily="49" charset="0"/>
                </a:rPr>
                <a:t>string</a:t>
              </a:r>
              <a:r>
                <a:rPr lang="en-US" sz="1400" dirty="0" smtClean="0"/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HistogramOutput</a:t>
              </a:r>
              <a:endParaRPr lang="en-US" sz="1400" b="1" dirty="0">
                <a:latin typeface="Consolas" pitchFamily="49" charset="0"/>
              </a:endParaRPr>
            </a:p>
          </p:txBody>
        </p:sp>
        <p:cxnSp>
          <p:nvCxnSpPr>
            <p:cNvPr id="152" name="Elbow Connector 151"/>
            <p:cNvCxnSpPr>
              <a:stCxn id="148" idx="2"/>
              <a:endCxn id="151" idx="0"/>
            </p:cNvCxnSpPr>
            <p:nvPr/>
          </p:nvCxnSpPr>
          <p:spPr>
            <a:xfrm rot="5400000">
              <a:off x="4943788" y="1914212"/>
              <a:ext cx="323224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53" name="Rectangle 152"/>
            <p:cNvSpPr/>
            <p:nvPr/>
          </p:nvSpPr>
          <p:spPr>
            <a:xfrm>
              <a:off x="4038600" y="30480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PlotHistogram</a:t>
              </a:r>
              <a:r>
                <a:rPr lang="en-US" sz="1600" dirty="0" smtClean="0"/>
                <a:t> </a:t>
              </a:r>
              <a:endParaRPr lang="en-US" dirty="0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4115594" y="3858904"/>
              <a:ext cx="1981200" cy="64008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i="1" dirty="0" smtClean="0">
                  <a:latin typeface="Consolas" pitchFamily="49" charset="0"/>
                </a:rPr>
                <a:t>string</a:t>
              </a:r>
              <a:r>
                <a:rPr lang="en-US" sz="1400" dirty="0" smtClean="0"/>
                <a:t> </a:t>
              </a:r>
              <a:r>
                <a:rPr lang="en-US" sz="1400" b="1" dirty="0" err="1" smtClean="0">
                  <a:latin typeface="Consolas" pitchFamily="49" charset="0"/>
                </a:rPr>
                <a:t>HistogramPlotOutput</a:t>
              </a:r>
              <a:endParaRPr lang="en-US" sz="1400" b="1" dirty="0">
                <a:latin typeface="Consolas" pitchFamily="49" charset="0"/>
              </a:endParaRPr>
            </a:p>
          </p:txBody>
        </p:sp>
        <p:cxnSp>
          <p:nvCxnSpPr>
            <p:cNvPr id="155" name="Elbow Connector 154"/>
            <p:cNvCxnSpPr>
              <a:stCxn id="153" idx="2"/>
              <a:endCxn id="154" idx="0"/>
            </p:cNvCxnSpPr>
            <p:nvPr/>
          </p:nvCxnSpPr>
          <p:spPr>
            <a:xfrm rot="16200000" flipH="1">
              <a:off x="4967045" y="3719755"/>
              <a:ext cx="277504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56" name="Rectangle 155"/>
            <p:cNvSpPr/>
            <p:nvPr/>
          </p:nvSpPr>
          <p:spPr>
            <a:xfrm>
              <a:off x="4038600" y="4876800"/>
              <a:ext cx="2133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600" b="1" i="1" dirty="0" err="1" smtClean="0"/>
                <a:t>DisplayPlot</a:t>
              </a:r>
              <a:endParaRPr lang="en-US" dirty="0"/>
            </a:p>
          </p:txBody>
        </p:sp>
        <p:cxnSp>
          <p:nvCxnSpPr>
            <p:cNvPr id="157" name="Elbow Connector 156"/>
            <p:cNvCxnSpPr>
              <a:stCxn id="154" idx="2"/>
              <a:endCxn id="156" idx="0"/>
            </p:cNvCxnSpPr>
            <p:nvPr/>
          </p:nvCxnSpPr>
          <p:spPr>
            <a:xfrm rot="5400000">
              <a:off x="4916889" y="4687495"/>
              <a:ext cx="377816" cy="79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8" name="Elbow Connector 157"/>
            <p:cNvCxnSpPr>
              <a:stCxn id="151" idx="2"/>
              <a:endCxn id="153" idx="0"/>
            </p:cNvCxnSpPr>
            <p:nvPr/>
          </p:nvCxnSpPr>
          <p:spPr>
            <a:xfrm rot="5400000">
              <a:off x="4939352" y="2881952"/>
              <a:ext cx="332096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lligraphy">
      <a:dk1>
        <a:sysClr val="windowText" lastClr="000000"/>
      </a:dk1>
      <a:lt1>
        <a:sysClr val="window" lastClr="F3F3EB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 Simmhan</dc:creator>
  <cp:lastModifiedBy>Yogesh Simmhan</cp:lastModifiedBy>
  <cp:revision>51</cp:revision>
  <dcterms:created xsi:type="dcterms:W3CDTF">2009-02-17T15:55:51Z</dcterms:created>
  <dcterms:modified xsi:type="dcterms:W3CDTF">2009-04-09T06:07:21Z</dcterms:modified>
</cp:coreProperties>
</file>