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2743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2562" y="-96"/>
      </p:cViewPr>
      <p:guideLst>
        <p:guide orient="horz" pos="8640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8521703"/>
            <a:ext cx="6217920" cy="5880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15544800"/>
            <a:ext cx="512064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4853-7EC5-41D5-BF18-CC9A026CFC1A}" type="datetimeFigureOut">
              <a:rPr lang="en-US" smtClean="0"/>
              <a:t>17-Feb-09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8466-0A0D-482A-A34B-60E5F3BA5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4853-7EC5-41D5-BF18-CC9A026CFC1A}" type="datetimeFigureOut">
              <a:rPr lang="en-US" smtClean="0"/>
              <a:t>17-Feb-09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8466-0A0D-482A-A34B-60E5F3BA5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1098554"/>
            <a:ext cx="1645920" cy="23406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1098554"/>
            <a:ext cx="4815840" cy="23406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4853-7EC5-41D5-BF18-CC9A026CFC1A}" type="datetimeFigureOut">
              <a:rPr lang="en-US" smtClean="0"/>
              <a:t>17-Feb-09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8466-0A0D-482A-A34B-60E5F3BA5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4853-7EC5-41D5-BF18-CC9A026CFC1A}" type="datetimeFigureOut">
              <a:rPr lang="en-US" smtClean="0"/>
              <a:t>17-Feb-09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8466-0A0D-482A-A34B-60E5F3BA5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17627603"/>
            <a:ext cx="6217920" cy="5448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11626854"/>
            <a:ext cx="6217920" cy="600074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4853-7EC5-41D5-BF18-CC9A026CFC1A}" type="datetimeFigureOut">
              <a:rPr lang="en-US" smtClean="0"/>
              <a:t>17-Feb-09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8466-0A0D-482A-A34B-60E5F3BA5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6400801"/>
            <a:ext cx="3230880" cy="1810385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6400801"/>
            <a:ext cx="3230880" cy="1810385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4853-7EC5-41D5-BF18-CC9A026CFC1A}" type="datetimeFigureOut">
              <a:rPr lang="en-US" smtClean="0"/>
              <a:t>17-Feb-09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8466-0A0D-482A-A34B-60E5F3BA5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6140452"/>
            <a:ext cx="3232150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8699500"/>
            <a:ext cx="3232150" cy="158051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6140452"/>
            <a:ext cx="3233420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8699500"/>
            <a:ext cx="3233420" cy="158051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4853-7EC5-41D5-BF18-CC9A026CFC1A}" type="datetimeFigureOut">
              <a:rPr lang="en-US" smtClean="0"/>
              <a:t>17-Feb-09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8466-0A0D-482A-A34B-60E5F3BA5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4853-7EC5-41D5-BF18-CC9A026CFC1A}" type="datetimeFigureOut">
              <a:rPr lang="en-US" smtClean="0"/>
              <a:t>17-Feb-09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8466-0A0D-482A-A34B-60E5F3BA5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4853-7EC5-41D5-BF18-CC9A026CFC1A}" type="datetimeFigureOut">
              <a:rPr lang="en-US" smtClean="0"/>
              <a:t>17-Feb-09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8466-0A0D-482A-A34B-60E5F3BA5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1092200"/>
            <a:ext cx="2406650" cy="4648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1092201"/>
            <a:ext cx="4089400" cy="2341245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5740401"/>
            <a:ext cx="2406650" cy="187642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4853-7EC5-41D5-BF18-CC9A026CFC1A}" type="datetimeFigureOut">
              <a:rPr lang="en-US" smtClean="0"/>
              <a:t>17-Feb-09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8466-0A0D-482A-A34B-60E5F3BA5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19202400"/>
            <a:ext cx="4389120" cy="22669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2451100"/>
            <a:ext cx="4389120" cy="16459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21469352"/>
            <a:ext cx="4389120" cy="3219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4853-7EC5-41D5-BF18-CC9A026CFC1A}" type="datetimeFigureOut">
              <a:rPr lang="en-US" smtClean="0"/>
              <a:t>17-Feb-09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8466-0A0D-482A-A34B-60E5F3BA5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1098552"/>
            <a:ext cx="6583680" cy="457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6400801"/>
            <a:ext cx="6583680" cy="18103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25425403"/>
            <a:ext cx="170688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E4853-7EC5-41D5-BF18-CC9A026CFC1A}" type="datetimeFigureOut">
              <a:rPr lang="en-US" smtClean="0"/>
              <a:t>17-Feb-09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25425403"/>
            <a:ext cx="231648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25425403"/>
            <a:ext cx="170688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F8466-0A0D-482A-A34B-60E5F3BA59E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6" name="Group 345"/>
          <p:cNvGrpSpPr/>
          <p:nvPr/>
        </p:nvGrpSpPr>
        <p:grpSpPr>
          <a:xfrm>
            <a:off x="152400" y="27296"/>
            <a:ext cx="7010400" cy="27328504"/>
            <a:chOff x="152400" y="27296"/>
            <a:chExt cx="7010400" cy="27328504"/>
          </a:xfrm>
        </p:grpSpPr>
        <p:sp>
          <p:nvSpPr>
            <p:cNvPr id="325" name="Rectangle 324"/>
            <p:cNvSpPr/>
            <p:nvPr/>
          </p:nvSpPr>
          <p:spPr>
            <a:xfrm>
              <a:off x="1447800" y="8287376"/>
              <a:ext cx="5715000" cy="165354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3275806" y="1017896"/>
              <a:ext cx="2133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 err="1" smtClean="0"/>
                <a:t>IsCSVReadyFileExists</a:t>
              </a:r>
              <a:r>
                <a:rPr lang="en-US" sz="1600" dirty="0" smtClean="0"/>
                <a:t> </a:t>
              </a:r>
              <a:endParaRPr lang="en-US" dirty="0"/>
            </a:p>
          </p:txBody>
        </p:sp>
        <p:sp>
          <p:nvSpPr>
            <p:cNvPr id="205" name="Rounded Rectangle 204"/>
            <p:cNvSpPr/>
            <p:nvPr/>
          </p:nvSpPr>
          <p:spPr>
            <a:xfrm>
              <a:off x="2133600" y="27296"/>
              <a:ext cx="1371600" cy="640080"/>
            </a:xfrm>
            <a:prstGeom prst="roundRect">
              <a:avLst/>
            </a:prstGeom>
            <a:ln w="28575">
              <a:solidFill>
                <a:srgbClr val="92D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 i="1" dirty="0">
                  <a:latin typeface="Consolas" pitchFamily="49" charset="0"/>
                </a:rPr>
                <a:t>string </a:t>
              </a:r>
              <a:r>
                <a:rPr lang="en-US" sz="1400" b="1" dirty="0" err="1">
                  <a:latin typeface="Consolas" pitchFamily="49" charset="0"/>
                </a:rPr>
                <a:t>CSVRootPath</a:t>
              </a:r>
              <a:r>
                <a:rPr lang="en-US" sz="1400" b="1" dirty="0">
                  <a:latin typeface="Consolas" pitchFamily="49" charset="0"/>
                </a:rPr>
                <a:t> Input </a:t>
              </a:r>
            </a:p>
          </p:txBody>
        </p:sp>
        <p:cxnSp>
          <p:nvCxnSpPr>
            <p:cNvPr id="206" name="Elbow Connector 205"/>
            <p:cNvCxnSpPr>
              <a:stCxn id="205" idx="2"/>
              <a:endCxn id="204" idx="0"/>
            </p:cNvCxnSpPr>
            <p:nvPr/>
          </p:nvCxnSpPr>
          <p:spPr>
            <a:xfrm rot="16200000" flipH="1">
              <a:off x="3405743" y="81033"/>
              <a:ext cx="350520" cy="1523206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07" name="Rounded Rectangle 206"/>
            <p:cNvSpPr/>
            <p:nvPr/>
          </p:nvSpPr>
          <p:spPr>
            <a:xfrm>
              <a:off x="3428206" y="1779896"/>
              <a:ext cx="1828800" cy="64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 i="1" dirty="0" err="1">
                  <a:latin typeface="Consolas" pitchFamily="49" charset="0"/>
                </a:rPr>
                <a:t>bool</a:t>
              </a:r>
              <a:r>
                <a:rPr lang="en-US" sz="1400" b="1" i="1" dirty="0">
                  <a:latin typeface="Consolas" pitchFamily="49" charset="0"/>
                </a:rPr>
                <a:t> </a:t>
              </a:r>
              <a:r>
                <a:rPr lang="en-US" sz="1400" b="1" dirty="0" err="1">
                  <a:latin typeface="Consolas" pitchFamily="49" charset="0"/>
                </a:rPr>
                <a:t>IsCSVReadyFileExists</a:t>
              </a:r>
              <a:r>
                <a:rPr lang="en-US" sz="1400" b="1" dirty="0">
                  <a:latin typeface="Consolas" pitchFamily="49" charset="0"/>
                </a:rPr>
                <a:t> Output </a:t>
              </a:r>
            </a:p>
          </p:txBody>
        </p:sp>
        <p:cxnSp>
          <p:nvCxnSpPr>
            <p:cNvPr id="208" name="Elbow Connector 207"/>
            <p:cNvCxnSpPr>
              <a:stCxn id="204" idx="2"/>
              <a:endCxn id="207" idx="0"/>
            </p:cNvCxnSpPr>
            <p:nvPr/>
          </p:nvCxnSpPr>
          <p:spPr>
            <a:xfrm rot="5400000">
              <a:off x="4228306" y="1665596"/>
              <a:ext cx="228600" cy="15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09" name="Rectangle 208"/>
            <p:cNvSpPr/>
            <p:nvPr/>
          </p:nvSpPr>
          <p:spPr>
            <a:xfrm>
              <a:off x="3275806" y="2999096"/>
              <a:ext cx="2133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 err="1" smtClean="0"/>
                <a:t>ReadCSVReadyFile</a:t>
              </a:r>
              <a:endParaRPr lang="en-US" dirty="0"/>
            </a:p>
          </p:txBody>
        </p:sp>
        <p:cxnSp>
          <p:nvCxnSpPr>
            <p:cNvPr id="210" name="Elbow Connector 209"/>
            <p:cNvCxnSpPr>
              <a:stCxn id="205" idx="2"/>
              <a:endCxn id="209" idx="0"/>
            </p:cNvCxnSpPr>
            <p:nvPr/>
          </p:nvCxnSpPr>
          <p:spPr>
            <a:xfrm rot="16200000" flipH="1">
              <a:off x="2415143" y="1071633"/>
              <a:ext cx="2331720" cy="1523206"/>
            </a:xfrm>
            <a:prstGeom prst="bentConnector3">
              <a:avLst>
                <a:gd name="adj1" fmla="val 92728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11" name="Rounded Rectangle 210"/>
            <p:cNvSpPr/>
            <p:nvPr/>
          </p:nvSpPr>
          <p:spPr>
            <a:xfrm>
              <a:off x="1828800" y="3761096"/>
              <a:ext cx="1905000" cy="64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 i="1" dirty="0" smtClean="0">
                  <a:latin typeface="Consolas" pitchFamily="49" charset="0"/>
                </a:rPr>
                <a:t>List&lt;</a:t>
              </a:r>
              <a:r>
                <a:rPr lang="en-US" sz="1400" b="1" i="1" dirty="0" err="1" smtClean="0">
                  <a:latin typeface="Consolas" pitchFamily="49" charset="0"/>
                </a:rPr>
                <a:t>CSVFileEntry</a:t>
              </a:r>
              <a:r>
                <a:rPr lang="en-US" sz="1400" b="1" i="1" dirty="0" smtClean="0">
                  <a:latin typeface="Consolas" pitchFamily="49" charset="0"/>
                </a:rPr>
                <a:t>&gt;</a:t>
              </a:r>
            </a:p>
            <a:p>
              <a:pPr algn="ctr"/>
              <a:r>
                <a:rPr lang="en-US" sz="1400" b="1" dirty="0" err="1" smtClean="0">
                  <a:latin typeface="Consolas" pitchFamily="49" charset="0"/>
                </a:rPr>
                <a:t>ReadCSVReadyFile</a:t>
              </a:r>
              <a:r>
                <a:rPr lang="en-US" sz="1400" b="1" dirty="0" smtClean="0">
                  <a:latin typeface="Consolas" pitchFamily="49" charset="0"/>
                </a:rPr>
                <a:t> Output</a:t>
              </a:r>
              <a:r>
                <a:rPr lang="en-US" sz="1400" dirty="0" smtClean="0">
                  <a:latin typeface="Consolas" pitchFamily="49" charset="0"/>
                </a:rPr>
                <a:t> </a:t>
              </a:r>
              <a:endParaRPr lang="en-US" sz="1400" dirty="0">
                <a:latin typeface="Consolas" pitchFamily="49" charset="0"/>
              </a:endParaRPr>
            </a:p>
          </p:txBody>
        </p:sp>
        <p:cxnSp>
          <p:nvCxnSpPr>
            <p:cNvPr id="212" name="Elbow Connector 211"/>
            <p:cNvCxnSpPr>
              <a:stCxn id="209" idx="2"/>
              <a:endCxn id="211" idx="0"/>
            </p:cNvCxnSpPr>
            <p:nvPr/>
          </p:nvCxnSpPr>
          <p:spPr>
            <a:xfrm rot="5400000">
              <a:off x="3447653" y="2866143"/>
              <a:ext cx="228600" cy="1561306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13" name="Rectangle 212"/>
            <p:cNvSpPr/>
            <p:nvPr/>
          </p:nvSpPr>
          <p:spPr>
            <a:xfrm>
              <a:off x="3275806" y="4675496"/>
              <a:ext cx="2133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 err="1" smtClean="0"/>
                <a:t>IsMatchCSVFileTables</a:t>
              </a:r>
              <a:endParaRPr lang="en-US" dirty="0"/>
            </a:p>
          </p:txBody>
        </p:sp>
        <p:sp>
          <p:nvSpPr>
            <p:cNvPr id="214" name="Rounded Rectangle 213"/>
            <p:cNvSpPr/>
            <p:nvPr/>
          </p:nvSpPr>
          <p:spPr>
            <a:xfrm>
              <a:off x="3428206" y="5437496"/>
              <a:ext cx="1828800" cy="64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 i="1" dirty="0" err="1">
                  <a:latin typeface="Consolas" pitchFamily="49" charset="0"/>
                </a:rPr>
                <a:t>bool</a:t>
              </a:r>
              <a:r>
                <a:rPr lang="en-US" sz="1400" b="1" i="1" dirty="0">
                  <a:latin typeface="Consolas" pitchFamily="49" charset="0"/>
                </a:rPr>
                <a:t> </a:t>
              </a:r>
              <a:r>
                <a:rPr lang="en-US" sz="1400" b="1" dirty="0" err="1" smtClean="0">
                  <a:latin typeface="Consolas" pitchFamily="49" charset="0"/>
                </a:rPr>
                <a:t>IsMatchCSVFileTables</a:t>
              </a:r>
              <a:r>
                <a:rPr lang="en-US" sz="1400" b="1" dirty="0" smtClean="0">
                  <a:latin typeface="Consolas" pitchFamily="49" charset="0"/>
                </a:rPr>
                <a:t> </a:t>
              </a:r>
              <a:r>
                <a:rPr lang="en-US" sz="1400" b="1" dirty="0">
                  <a:latin typeface="Consolas" pitchFamily="49" charset="0"/>
                </a:rPr>
                <a:t>Output </a:t>
              </a:r>
            </a:p>
          </p:txBody>
        </p:sp>
        <p:cxnSp>
          <p:nvCxnSpPr>
            <p:cNvPr id="215" name="Elbow Connector 214"/>
            <p:cNvCxnSpPr>
              <a:stCxn id="213" idx="2"/>
              <a:endCxn id="214" idx="0"/>
            </p:cNvCxnSpPr>
            <p:nvPr/>
          </p:nvCxnSpPr>
          <p:spPr>
            <a:xfrm rot="5400000">
              <a:off x="4228306" y="5323196"/>
              <a:ext cx="228600" cy="15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16" name="Elbow Connector 215"/>
            <p:cNvCxnSpPr>
              <a:stCxn id="211" idx="2"/>
              <a:endCxn id="213" idx="0"/>
            </p:cNvCxnSpPr>
            <p:nvPr/>
          </p:nvCxnSpPr>
          <p:spPr>
            <a:xfrm rot="16200000" flipH="1">
              <a:off x="3424793" y="3757683"/>
              <a:ext cx="274320" cy="1561306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17" name="Straight Arrow Connector 216"/>
            <p:cNvCxnSpPr/>
            <p:nvPr/>
          </p:nvCxnSpPr>
          <p:spPr>
            <a:xfrm rot="5400000">
              <a:off x="4837509" y="4103599"/>
              <a:ext cx="1143000" cy="794"/>
            </a:xfrm>
            <a:prstGeom prst="straightConnector1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18" name="Rectangle 217"/>
            <p:cNvSpPr/>
            <p:nvPr/>
          </p:nvSpPr>
          <p:spPr>
            <a:xfrm>
              <a:off x="3275806" y="6656696"/>
              <a:ext cx="2133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 err="1" smtClean="0"/>
                <a:t>CreateEmptyLoadDB</a:t>
              </a:r>
              <a:endParaRPr lang="en-US" dirty="0"/>
            </a:p>
          </p:txBody>
        </p:sp>
        <p:sp>
          <p:nvSpPr>
            <p:cNvPr id="219" name="Rounded Rectangle 218"/>
            <p:cNvSpPr/>
            <p:nvPr/>
          </p:nvSpPr>
          <p:spPr>
            <a:xfrm>
              <a:off x="152400" y="27296"/>
              <a:ext cx="1371600" cy="640080"/>
            </a:xfrm>
            <a:prstGeom prst="roundRect">
              <a:avLst/>
            </a:prstGeom>
            <a:ln w="28575">
              <a:solidFill>
                <a:srgbClr val="92D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 i="1" dirty="0">
                  <a:latin typeface="Consolas" pitchFamily="49" charset="0"/>
                </a:rPr>
                <a:t>string </a:t>
              </a:r>
              <a:r>
                <a:rPr lang="en-US" sz="1400" b="1" dirty="0" err="1" smtClean="0">
                  <a:latin typeface="Consolas" pitchFamily="49" charset="0"/>
                </a:rPr>
                <a:t>JobID</a:t>
              </a:r>
              <a:r>
                <a:rPr lang="en-US" sz="1400" b="1" dirty="0" smtClean="0">
                  <a:latin typeface="Consolas" pitchFamily="49" charset="0"/>
                </a:rPr>
                <a:t> </a:t>
              </a:r>
              <a:endParaRPr lang="en-US" sz="1400" b="1" dirty="0">
                <a:latin typeface="Consolas" pitchFamily="49" charset="0"/>
              </a:endParaRPr>
            </a:p>
          </p:txBody>
        </p:sp>
        <p:cxnSp>
          <p:nvCxnSpPr>
            <p:cNvPr id="220" name="Elbow Connector 219"/>
            <p:cNvCxnSpPr>
              <a:stCxn id="219" idx="2"/>
              <a:endCxn id="218" idx="0"/>
            </p:cNvCxnSpPr>
            <p:nvPr/>
          </p:nvCxnSpPr>
          <p:spPr>
            <a:xfrm rot="16200000" flipH="1">
              <a:off x="-404257" y="1909833"/>
              <a:ext cx="5989320" cy="3504406"/>
            </a:xfrm>
            <a:prstGeom prst="bentConnector3">
              <a:avLst>
                <a:gd name="adj1" fmla="val 97169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21" name="Rounded Rectangle 220"/>
            <p:cNvSpPr/>
            <p:nvPr/>
          </p:nvSpPr>
          <p:spPr>
            <a:xfrm>
              <a:off x="1828800" y="7418696"/>
              <a:ext cx="1905000" cy="64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 i="1" dirty="0" err="1" smtClean="0">
                  <a:latin typeface="Consolas" pitchFamily="49" charset="0"/>
                </a:rPr>
                <a:t>DatabaseEntry</a:t>
              </a:r>
              <a:endParaRPr lang="en-US" sz="1400" b="1" i="1" dirty="0" smtClean="0">
                <a:latin typeface="Consolas" pitchFamily="49" charset="0"/>
              </a:endParaRPr>
            </a:p>
            <a:p>
              <a:pPr algn="ctr"/>
              <a:r>
                <a:rPr lang="en-US" sz="1400" b="1" dirty="0" err="1" smtClean="0">
                  <a:latin typeface="Consolas" pitchFamily="49" charset="0"/>
                </a:rPr>
                <a:t>DBEntry</a:t>
              </a:r>
              <a:r>
                <a:rPr lang="en-US" sz="1400" dirty="0" smtClean="0">
                  <a:latin typeface="Consolas" pitchFamily="49" charset="0"/>
                </a:rPr>
                <a:t> </a:t>
              </a:r>
              <a:endParaRPr lang="en-US" sz="1400" dirty="0">
                <a:latin typeface="Consolas" pitchFamily="49" charset="0"/>
              </a:endParaRPr>
            </a:p>
          </p:txBody>
        </p:sp>
        <p:cxnSp>
          <p:nvCxnSpPr>
            <p:cNvPr id="222" name="Elbow Connector 221"/>
            <p:cNvCxnSpPr>
              <a:stCxn id="218" idx="2"/>
              <a:endCxn id="221" idx="0"/>
            </p:cNvCxnSpPr>
            <p:nvPr/>
          </p:nvCxnSpPr>
          <p:spPr>
            <a:xfrm rot="5400000">
              <a:off x="3447653" y="6523743"/>
              <a:ext cx="228600" cy="1561306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23" name="Hexagon 222"/>
            <p:cNvSpPr/>
            <p:nvPr/>
          </p:nvSpPr>
          <p:spPr>
            <a:xfrm>
              <a:off x="3173104" y="8668376"/>
              <a:ext cx="2362200" cy="533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 err="1"/>
                <a:t>ForEach</a:t>
              </a:r>
              <a:endParaRPr lang="en-US" sz="1600" b="1" i="1" dirty="0"/>
            </a:p>
          </p:txBody>
        </p:sp>
        <p:cxnSp>
          <p:nvCxnSpPr>
            <p:cNvPr id="224" name="Elbow Connector 88"/>
            <p:cNvCxnSpPr>
              <a:stCxn id="211" idx="1"/>
            </p:cNvCxnSpPr>
            <p:nvPr/>
          </p:nvCxnSpPr>
          <p:spPr>
            <a:xfrm rot="10800000" flipH="1" flipV="1">
              <a:off x="1828800" y="4081136"/>
              <a:ext cx="2514600" cy="4587240"/>
            </a:xfrm>
            <a:prstGeom prst="bentConnector4">
              <a:avLst>
                <a:gd name="adj1" fmla="val -9091"/>
                <a:gd name="adj2" fmla="val 95735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25" name="Straight Arrow Connector 224"/>
            <p:cNvCxnSpPr/>
            <p:nvPr/>
          </p:nvCxnSpPr>
          <p:spPr>
            <a:xfrm rot="5400000">
              <a:off x="4671060" y="7929236"/>
              <a:ext cx="1477486" cy="794"/>
            </a:xfrm>
            <a:prstGeom prst="straightConnector1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26" name="Rounded Rectangle 225"/>
            <p:cNvSpPr/>
            <p:nvPr/>
          </p:nvSpPr>
          <p:spPr>
            <a:xfrm>
              <a:off x="1828800" y="9430376"/>
              <a:ext cx="1905000" cy="64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 i="1" dirty="0" err="1" smtClean="0">
                  <a:latin typeface="Consolas" pitchFamily="49" charset="0"/>
                </a:rPr>
                <a:t>CSVFileEntry</a:t>
              </a:r>
              <a:endParaRPr lang="en-US" sz="1400" b="1" i="1" dirty="0" smtClean="0">
                <a:latin typeface="Consolas" pitchFamily="49" charset="0"/>
              </a:endParaRPr>
            </a:p>
            <a:p>
              <a:pPr algn="ctr"/>
              <a:r>
                <a:rPr lang="en-US" sz="1400" b="1" dirty="0" err="1" smtClean="0">
                  <a:latin typeface="Consolas" pitchFamily="49" charset="0"/>
                </a:rPr>
                <a:t>FileEntry</a:t>
              </a:r>
              <a:r>
                <a:rPr lang="en-US" sz="1400" dirty="0" smtClean="0">
                  <a:latin typeface="Consolas" pitchFamily="49" charset="0"/>
                </a:rPr>
                <a:t> </a:t>
              </a:r>
              <a:endParaRPr lang="en-US" sz="1400" dirty="0">
                <a:latin typeface="Consolas" pitchFamily="49" charset="0"/>
              </a:endParaRPr>
            </a:p>
          </p:txBody>
        </p:sp>
        <p:cxnSp>
          <p:nvCxnSpPr>
            <p:cNvPr id="227" name="Elbow Connector 226"/>
            <p:cNvCxnSpPr>
              <a:endCxn id="226" idx="0"/>
            </p:cNvCxnSpPr>
            <p:nvPr/>
          </p:nvCxnSpPr>
          <p:spPr>
            <a:xfrm rot="5400000">
              <a:off x="3447653" y="8535423"/>
              <a:ext cx="228600" cy="1561306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28" name="Diamond 227"/>
            <p:cNvSpPr/>
            <p:nvPr/>
          </p:nvSpPr>
          <p:spPr>
            <a:xfrm>
              <a:off x="5638800" y="1609072"/>
              <a:ext cx="1447800" cy="976952"/>
            </a:xfrm>
            <a:prstGeom prst="diamon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/>
                <a:t>If False, </a:t>
              </a:r>
              <a:r>
                <a:rPr lang="en-US" sz="1600" b="1" i="1" dirty="0" smtClean="0"/>
                <a:t>Halt</a:t>
              </a:r>
              <a:endParaRPr lang="en-US" sz="1600" b="1" i="1" dirty="0"/>
            </a:p>
          </p:txBody>
        </p:sp>
        <p:cxnSp>
          <p:nvCxnSpPr>
            <p:cNvPr id="229" name="Elbow Connector 228"/>
            <p:cNvCxnSpPr>
              <a:stCxn id="207" idx="3"/>
              <a:endCxn id="228" idx="1"/>
            </p:cNvCxnSpPr>
            <p:nvPr/>
          </p:nvCxnSpPr>
          <p:spPr>
            <a:xfrm flipV="1">
              <a:off x="5257006" y="2097548"/>
              <a:ext cx="381794" cy="23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30" name="Shape 229"/>
            <p:cNvCxnSpPr>
              <a:stCxn id="204" idx="3"/>
              <a:endCxn id="228" idx="0"/>
            </p:cNvCxnSpPr>
            <p:nvPr/>
          </p:nvCxnSpPr>
          <p:spPr>
            <a:xfrm>
              <a:off x="5409406" y="1284596"/>
              <a:ext cx="953294" cy="324476"/>
            </a:xfrm>
            <a:prstGeom prst="bentConnector2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1" name="Shape 230"/>
            <p:cNvCxnSpPr>
              <a:stCxn id="228" idx="2"/>
              <a:endCxn id="209" idx="3"/>
            </p:cNvCxnSpPr>
            <p:nvPr/>
          </p:nvCxnSpPr>
          <p:spPr>
            <a:xfrm rot="5400000">
              <a:off x="5546167" y="2449263"/>
              <a:ext cx="679772" cy="953294"/>
            </a:xfrm>
            <a:prstGeom prst="bentConnector2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32" name="Diamond 231"/>
            <p:cNvSpPr/>
            <p:nvPr/>
          </p:nvSpPr>
          <p:spPr>
            <a:xfrm>
              <a:off x="5638800" y="5266672"/>
              <a:ext cx="1447800" cy="976952"/>
            </a:xfrm>
            <a:prstGeom prst="diamon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/>
                <a:t>If False, </a:t>
              </a:r>
              <a:r>
                <a:rPr lang="en-US" sz="1600" b="1" i="1" dirty="0" smtClean="0"/>
                <a:t>Halt</a:t>
              </a:r>
              <a:endParaRPr lang="en-US" sz="1600" b="1" i="1" dirty="0"/>
            </a:p>
          </p:txBody>
        </p:sp>
        <p:cxnSp>
          <p:nvCxnSpPr>
            <p:cNvPr id="233" name="Elbow Connector 232"/>
            <p:cNvCxnSpPr>
              <a:stCxn id="214" idx="3"/>
              <a:endCxn id="232" idx="1"/>
            </p:cNvCxnSpPr>
            <p:nvPr/>
          </p:nvCxnSpPr>
          <p:spPr>
            <a:xfrm flipV="1">
              <a:off x="5257006" y="5755148"/>
              <a:ext cx="381794" cy="23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34" name="Shape 233"/>
            <p:cNvCxnSpPr>
              <a:stCxn id="213" idx="3"/>
              <a:endCxn id="232" idx="0"/>
            </p:cNvCxnSpPr>
            <p:nvPr/>
          </p:nvCxnSpPr>
          <p:spPr>
            <a:xfrm>
              <a:off x="5409406" y="4942196"/>
              <a:ext cx="953294" cy="324476"/>
            </a:xfrm>
            <a:prstGeom prst="bentConnector2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5" name="Shape 234"/>
            <p:cNvCxnSpPr>
              <a:stCxn id="232" idx="2"/>
              <a:endCxn id="218" idx="3"/>
            </p:cNvCxnSpPr>
            <p:nvPr/>
          </p:nvCxnSpPr>
          <p:spPr>
            <a:xfrm rot="5400000">
              <a:off x="5546167" y="6106863"/>
              <a:ext cx="679772" cy="953294"/>
            </a:xfrm>
            <a:prstGeom prst="bentConnector2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36" name="Rectangle 235"/>
            <p:cNvSpPr/>
            <p:nvPr/>
          </p:nvSpPr>
          <p:spPr>
            <a:xfrm>
              <a:off x="3276600" y="10344776"/>
              <a:ext cx="2133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 err="1" smtClean="0"/>
                <a:t>IsExistsCSVFile</a:t>
              </a:r>
              <a:endParaRPr lang="en-US" dirty="0"/>
            </a:p>
          </p:txBody>
        </p:sp>
        <p:sp>
          <p:nvSpPr>
            <p:cNvPr id="237" name="Rounded Rectangle 236"/>
            <p:cNvSpPr/>
            <p:nvPr/>
          </p:nvSpPr>
          <p:spPr>
            <a:xfrm>
              <a:off x="3429000" y="11106776"/>
              <a:ext cx="1828800" cy="64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 i="1" dirty="0" err="1">
                  <a:latin typeface="Consolas" pitchFamily="49" charset="0"/>
                </a:rPr>
                <a:t>bool</a:t>
              </a:r>
              <a:r>
                <a:rPr lang="en-US" sz="1400" b="1" i="1" dirty="0">
                  <a:latin typeface="Consolas" pitchFamily="49" charset="0"/>
                </a:rPr>
                <a:t> </a:t>
              </a:r>
              <a:r>
                <a:rPr lang="en-US" sz="1400" b="1" dirty="0" err="1" smtClean="0">
                  <a:latin typeface="Consolas" pitchFamily="49" charset="0"/>
                </a:rPr>
                <a:t>IsExistsCSVFile</a:t>
              </a:r>
              <a:r>
                <a:rPr lang="en-US" sz="1400" b="1" dirty="0" smtClean="0">
                  <a:latin typeface="Consolas" pitchFamily="49" charset="0"/>
                </a:rPr>
                <a:t> </a:t>
              </a:r>
              <a:r>
                <a:rPr lang="en-US" sz="1400" b="1" dirty="0">
                  <a:latin typeface="Consolas" pitchFamily="49" charset="0"/>
                </a:rPr>
                <a:t>Output </a:t>
              </a:r>
            </a:p>
          </p:txBody>
        </p:sp>
        <p:cxnSp>
          <p:nvCxnSpPr>
            <p:cNvPr id="238" name="Elbow Connector 237"/>
            <p:cNvCxnSpPr>
              <a:stCxn id="236" idx="2"/>
              <a:endCxn id="237" idx="0"/>
            </p:cNvCxnSpPr>
            <p:nvPr/>
          </p:nvCxnSpPr>
          <p:spPr>
            <a:xfrm rot="5400000">
              <a:off x="4229100" y="10992476"/>
              <a:ext cx="228600" cy="15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39" name="Diamond 238"/>
            <p:cNvSpPr/>
            <p:nvPr/>
          </p:nvSpPr>
          <p:spPr>
            <a:xfrm>
              <a:off x="5639594" y="10935952"/>
              <a:ext cx="1447800" cy="976952"/>
            </a:xfrm>
            <a:prstGeom prst="diamon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/>
                <a:t>If False, </a:t>
              </a:r>
              <a:r>
                <a:rPr lang="en-US" sz="1600" b="1" i="1" dirty="0" smtClean="0"/>
                <a:t>Halt</a:t>
              </a:r>
              <a:endParaRPr lang="en-US" sz="1600" b="1" i="1" dirty="0"/>
            </a:p>
          </p:txBody>
        </p:sp>
        <p:cxnSp>
          <p:nvCxnSpPr>
            <p:cNvPr id="240" name="Elbow Connector 239"/>
            <p:cNvCxnSpPr>
              <a:stCxn id="237" idx="3"/>
              <a:endCxn id="239" idx="1"/>
            </p:cNvCxnSpPr>
            <p:nvPr/>
          </p:nvCxnSpPr>
          <p:spPr>
            <a:xfrm flipV="1">
              <a:off x="5257800" y="11424428"/>
              <a:ext cx="381794" cy="23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41" name="Shape 240"/>
            <p:cNvCxnSpPr>
              <a:stCxn id="236" idx="3"/>
              <a:endCxn id="239" idx="0"/>
            </p:cNvCxnSpPr>
            <p:nvPr/>
          </p:nvCxnSpPr>
          <p:spPr>
            <a:xfrm>
              <a:off x="5410200" y="10611476"/>
              <a:ext cx="953294" cy="324476"/>
            </a:xfrm>
            <a:prstGeom prst="bentConnector2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2" name="Shape 241"/>
            <p:cNvCxnSpPr>
              <a:stCxn id="239" idx="2"/>
              <a:endCxn id="244" idx="3"/>
            </p:cNvCxnSpPr>
            <p:nvPr/>
          </p:nvCxnSpPr>
          <p:spPr>
            <a:xfrm rot="5400000">
              <a:off x="5546961" y="11776143"/>
              <a:ext cx="679772" cy="953294"/>
            </a:xfrm>
            <a:prstGeom prst="bentConnector2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3" name="Elbow Connector 242"/>
            <p:cNvCxnSpPr>
              <a:stCxn id="226" idx="2"/>
              <a:endCxn id="236" idx="0"/>
            </p:cNvCxnSpPr>
            <p:nvPr/>
          </p:nvCxnSpPr>
          <p:spPr>
            <a:xfrm rot="16200000" flipH="1">
              <a:off x="3425190" y="9426566"/>
              <a:ext cx="274320" cy="156210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44" name="Rectangle 243"/>
            <p:cNvSpPr/>
            <p:nvPr/>
          </p:nvSpPr>
          <p:spPr>
            <a:xfrm>
              <a:off x="3276600" y="12325976"/>
              <a:ext cx="2133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 err="1" smtClean="0"/>
                <a:t>ReadCSVFileColumn</a:t>
              </a:r>
              <a:r>
                <a:rPr lang="en-US" sz="1600" b="1" i="1" dirty="0" smtClean="0"/>
                <a:t> Names</a:t>
              </a:r>
              <a:endParaRPr lang="en-US" dirty="0"/>
            </a:p>
          </p:txBody>
        </p:sp>
        <p:sp>
          <p:nvSpPr>
            <p:cNvPr id="245" name="Rounded Rectangle 244"/>
            <p:cNvSpPr/>
            <p:nvPr/>
          </p:nvSpPr>
          <p:spPr>
            <a:xfrm>
              <a:off x="1829594" y="13087976"/>
              <a:ext cx="1905000" cy="64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 i="1" dirty="0" err="1" smtClean="0">
                  <a:latin typeface="Consolas" pitchFamily="49" charset="0"/>
                </a:rPr>
                <a:t>CSVFileEntry</a:t>
              </a:r>
              <a:endParaRPr lang="en-US" sz="1400" b="1" i="1" dirty="0" smtClean="0">
                <a:latin typeface="Consolas" pitchFamily="49" charset="0"/>
              </a:endParaRPr>
            </a:p>
            <a:p>
              <a:pPr algn="ctr"/>
              <a:r>
                <a:rPr lang="en-US" sz="1400" b="1" dirty="0" err="1" smtClean="0">
                  <a:latin typeface="Consolas" pitchFamily="49" charset="0"/>
                </a:rPr>
                <a:t>FileEntry</a:t>
              </a:r>
              <a:endParaRPr lang="en-US" sz="1400" dirty="0">
                <a:latin typeface="Consolas" pitchFamily="49" charset="0"/>
              </a:endParaRPr>
            </a:p>
          </p:txBody>
        </p:sp>
        <p:cxnSp>
          <p:nvCxnSpPr>
            <p:cNvPr id="246" name="Elbow Connector 245"/>
            <p:cNvCxnSpPr>
              <a:stCxn id="244" idx="2"/>
              <a:endCxn id="245" idx="0"/>
            </p:cNvCxnSpPr>
            <p:nvPr/>
          </p:nvCxnSpPr>
          <p:spPr>
            <a:xfrm rot="5400000">
              <a:off x="3448447" y="12193023"/>
              <a:ext cx="228600" cy="1561306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47" name="Elbow Connector 88"/>
            <p:cNvCxnSpPr>
              <a:stCxn id="226" idx="1"/>
              <a:endCxn id="244" idx="0"/>
            </p:cNvCxnSpPr>
            <p:nvPr/>
          </p:nvCxnSpPr>
          <p:spPr>
            <a:xfrm rot="10800000" flipH="1" flipV="1">
              <a:off x="1828800" y="9750416"/>
              <a:ext cx="2514600" cy="2575560"/>
            </a:xfrm>
            <a:prstGeom prst="bentConnector4">
              <a:avLst>
                <a:gd name="adj1" fmla="val -9091"/>
                <a:gd name="adj2" fmla="val 93836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48" name="Rectangle 247"/>
            <p:cNvSpPr/>
            <p:nvPr/>
          </p:nvSpPr>
          <p:spPr>
            <a:xfrm>
              <a:off x="3275806" y="14020800"/>
              <a:ext cx="2133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 err="1" smtClean="0"/>
                <a:t>IsMatchCSVFileColumn</a:t>
              </a:r>
              <a:r>
                <a:rPr lang="en-US" sz="1600" b="1" i="1" dirty="0" smtClean="0"/>
                <a:t> Names</a:t>
              </a:r>
              <a:endParaRPr lang="en-US" dirty="0"/>
            </a:p>
          </p:txBody>
        </p:sp>
        <p:sp>
          <p:nvSpPr>
            <p:cNvPr id="249" name="Rounded Rectangle 248"/>
            <p:cNvSpPr/>
            <p:nvPr/>
          </p:nvSpPr>
          <p:spPr>
            <a:xfrm>
              <a:off x="3428206" y="14782800"/>
              <a:ext cx="1828800" cy="64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 i="1" dirty="0" err="1">
                  <a:latin typeface="Consolas" pitchFamily="49" charset="0"/>
                </a:rPr>
                <a:t>bool</a:t>
              </a:r>
              <a:r>
                <a:rPr lang="en-US" sz="1400" b="1" i="1" dirty="0">
                  <a:latin typeface="Consolas" pitchFamily="49" charset="0"/>
                </a:rPr>
                <a:t> </a:t>
              </a:r>
              <a:r>
                <a:rPr lang="en-US" sz="1400" b="1" dirty="0" err="1" smtClean="0">
                  <a:latin typeface="Consolas" pitchFamily="49" charset="0"/>
                </a:rPr>
                <a:t>IsMatchCSVFileColumnNames</a:t>
              </a:r>
              <a:r>
                <a:rPr lang="en-US" sz="1400" b="1" dirty="0" smtClean="0">
                  <a:latin typeface="Consolas" pitchFamily="49" charset="0"/>
                </a:rPr>
                <a:t> </a:t>
              </a:r>
              <a:r>
                <a:rPr lang="en-US" sz="1400" b="1" dirty="0">
                  <a:latin typeface="Consolas" pitchFamily="49" charset="0"/>
                </a:rPr>
                <a:t>Output </a:t>
              </a:r>
            </a:p>
          </p:txBody>
        </p:sp>
        <p:cxnSp>
          <p:nvCxnSpPr>
            <p:cNvPr id="250" name="Elbow Connector 249"/>
            <p:cNvCxnSpPr>
              <a:stCxn id="248" idx="2"/>
              <a:endCxn id="249" idx="0"/>
            </p:cNvCxnSpPr>
            <p:nvPr/>
          </p:nvCxnSpPr>
          <p:spPr>
            <a:xfrm rot="5400000">
              <a:off x="4228306" y="14668500"/>
              <a:ext cx="228600" cy="15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51" name="Diamond 250"/>
            <p:cNvSpPr/>
            <p:nvPr/>
          </p:nvSpPr>
          <p:spPr>
            <a:xfrm>
              <a:off x="5638800" y="14611976"/>
              <a:ext cx="1447800" cy="976952"/>
            </a:xfrm>
            <a:prstGeom prst="diamon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/>
                <a:t>If False, </a:t>
              </a:r>
              <a:r>
                <a:rPr lang="en-US" sz="1600" b="1" i="1" dirty="0" smtClean="0"/>
                <a:t>Halt</a:t>
              </a:r>
              <a:endParaRPr lang="en-US" sz="1600" b="1" i="1" dirty="0"/>
            </a:p>
          </p:txBody>
        </p:sp>
        <p:cxnSp>
          <p:nvCxnSpPr>
            <p:cNvPr id="252" name="Elbow Connector 251"/>
            <p:cNvCxnSpPr>
              <a:stCxn id="249" idx="3"/>
              <a:endCxn id="251" idx="1"/>
            </p:cNvCxnSpPr>
            <p:nvPr/>
          </p:nvCxnSpPr>
          <p:spPr>
            <a:xfrm flipV="1">
              <a:off x="5257006" y="15100452"/>
              <a:ext cx="381794" cy="23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53" name="Shape 252"/>
            <p:cNvCxnSpPr>
              <a:stCxn id="248" idx="3"/>
              <a:endCxn id="251" idx="0"/>
            </p:cNvCxnSpPr>
            <p:nvPr/>
          </p:nvCxnSpPr>
          <p:spPr>
            <a:xfrm>
              <a:off x="5409406" y="14287500"/>
              <a:ext cx="953294" cy="324476"/>
            </a:xfrm>
            <a:prstGeom prst="bentConnector2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4" name="Shape 253"/>
            <p:cNvCxnSpPr>
              <a:stCxn id="251" idx="2"/>
              <a:endCxn id="256" idx="3"/>
            </p:cNvCxnSpPr>
            <p:nvPr/>
          </p:nvCxnSpPr>
          <p:spPr>
            <a:xfrm rot="5400000">
              <a:off x="5546167" y="15452167"/>
              <a:ext cx="679772" cy="953294"/>
            </a:xfrm>
            <a:prstGeom prst="bentConnector2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5" name="Elbow Connector 254"/>
            <p:cNvCxnSpPr>
              <a:stCxn id="245" idx="2"/>
              <a:endCxn id="248" idx="0"/>
            </p:cNvCxnSpPr>
            <p:nvPr/>
          </p:nvCxnSpPr>
          <p:spPr>
            <a:xfrm rot="16200000" flipH="1">
              <a:off x="3415978" y="13094172"/>
              <a:ext cx="292744" cy="1560512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56" name="Rectangle 255"/>
            <p:cNvSpPr/>
            <p:nvPr/>
          </p:nvSpPr>
          <p:spPr>
            <a:xfrm>
              <a:off x="3275806" y="16002000"/>
              <a:ext cx="2133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 err="1" smtClean="0"/>
                <a:t>LoadCSVFileIntoTable</a:t>
              </a:r>
              <a:endParaRPr lang="en-US" dirty="0"/>
            </a:p>
          </p:txBody>
        </p:sp>
        <p:cxnSp>
          <p:nvCxnSpPr>
            <p:cNvPr id="257" name="Elbow Connector 155"/>
            <p:cNvCxnSpPr>
              <a:stCxn id="245" idx="1"/>
              <a:endCxn id="256" idx="0"/>
            </p:cNvCxnSpPr>
            <p:nvPr/>
          </p:nvCxnSpPr>
          <p:spPr>
            <a:xfrm rot="10800000" flipH="1" flipV="1">
              <a:off x="1829594" y="13408016"/>
              <a:ext cx="2513012" cy="2593984"/>
            </a:xfrm>
            <a:prstGeom prst="bentConnector4">
              <a:avLst>
                <a:gd name="adj1" fmla="val -9097"/>
                <a:gd name="adj2" fmla="val 89842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58" name="Rounded Rectangle 257"/>
            <p:cNvSpPr/>
            <p:nvPr/>
          </p:nvSpPr>
          <p:spPr>
            <a:xfrm>
              <a:off x="3429000" y="16783676"/>
              <a:ext cx="1828800" cy="64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 i="1" dirty="0" err="1">
                  <a:latin typeface="Consolas" pitchFamily="49" charset="0"/>
                </a:rPr>
                <a:t>bool</a:t>
              </a:r>
              <a:r>
                <a:rPr lang="en-US" sz="1400" b="1" i="1" dirty="0">
                  <a:latin typeface="Consolas" pitchFamily="49" charset="0"/>
                </a:rPr>
                <a:t> </a:t>
              </a:r>
              <a:r>
                <a:rPr lang="en-US" sz="1400" b="1" dirty="0" err="1" smtClean="0">
                  <a:latin typeface="Consolas" pitchFamily="49" charset="0"/>
                </a:rPr>
                <a:t>LoadCSVFileIntoTable</a:t>
              </a:r>
              <a:r>
                <a:rPr lang="en-US" sz="1400" b="1" dirty="0" smtClean="0">
                  <a:latin typeface="Consolas" pitchFamily="49" charset="0"/>
                </a:rPr>
                <a:t> </a:t>
              </a:r>
              <a:r>
                <a:rPr lang="en-US" sz="1400" b="1" dirty="0">
                  <a:latin typeface="Consolas" pitchFamily="49" charset="0"/>
                </a:rPr>
                <a:t>Output </a:t>
              </a:r>
            </a:p>
          </p:txBody>
        </p:sp>
        <p:cxnSp>
          <p:nvCxnSpPr>
            <p:cNvPr id="259" name="Elbow Connector 258"/>
            <p:cNvCxnSpPr>
              <a:stCxn id="256" idx="2"/>
              <a:endCxn id="258" idx="0"/>
            </p:cNvCxnSpPr>
            <p:nvPr/>
          </p:nvCxnSpPr>
          <p:spPr>
            <a:xfrm rot="16200000" flipH="1">
              <a:off x="4218865" y="16659141"/>
              <a:ext cx="248276" cy="794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60" name="Diamond 259"/>
            <p:cNvSpPr/>
            <p:nvPr/>
          </p:nvSpPr>
          <p:spPr>
            <a:xfrm>
              <a:off x="5639594" y="16612852"/>
              <a:ext cx="1447800" cy="976952"/>
            </a:xfrm>
            <a:prstGeom prst="diamon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/>
                <a:t>If False, </a:t>
              </a:r>
              <a:r>
                <a:rPr lang="en-US" sz="1600" b="1" i="1" dirty="0" smtClean="0"/>
                <a:t>Halt</a:t>
              </a:r>
              <a:endParaRPr lang="en-US" sz="1600" b="1" i="1" dirty="0"/>
            </a:p>
          </p:txBody>
        </p:sp>
        <p:cxnSp>
          <p:nvCxnSpPr>
            <p:cNvPr id="261" name="Elbow Connector 260"/>
            <p:cNvCxnSpPr>
              <a:stCxn id="258" idx="3"/>
              <a:endCxn id="260" idx="1"/>
            </p:cNvCxnSpPr>
            <p:nvPr/>
          </p:nvCxnSpPr>
          <p:spPr>
            <a:xfrm flipV="1">
              <a:off x="5257800" y="17101328"/>
              <a:ext cx="381794" cy="23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62" name="Shape 261"/>
            <p:cNvCxnSpPr>
              <a:endCxn id="260" idx="0"/>
            </p:cNvCxnSpPr>
            <p:nvPr/>
          </p:nvCxnSpPr>
          <p:spPr>
            <a:xfrm>
              <a:off x="5410200" y="16440776"/>
              <a:ext cx="953294" cy="172076"/>
            </a:xfrm>
            <a:prstGeom prst="bentConnector2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3" name="Shape 262"/>
            <p:cNvCxnSpPr>
              <a:stCxn id="260" idx="2"/>
              <a:endCxn id="264" idx="3"/>
            </p:cNvCxnSpPr>
            <p:nvPr/>
          </p:nvCxnSpPr>
          <p:spPr>
            <a:xfrm rot="5400000">
              <a:off x="5546961" y="17453043"/>
              <a:ext cx="679772" cy="953294"/>
            </a:xfrm>
            <a:prstGeom prst="bentConnector2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64" name="Rectangle 263"/>
            <p:cNvSpPr/>
            <p:nvPr/>
          </p:nvSpPr>
          <p:spPr>
            <a:xfrm>
              <a:off x="3276600" y="18002876"/>
              <a:ext cx="2133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 err="1" smtClean="0"/>
                <a:t>UpdateComputed</a:t>
              </a:r>
              <a:r>
                <a:rPr lang="en-US" sz="1600" b="1" i="1" dirty="0" smtClean="0"/>
                <a:t> Columns</a:t>
              </a:r>
              <a:endParaRPr lang="en-US" dirty="0"/>
            </a:p>
          </p:txBody>
        </p:sp>
        <p:cxnSp>
          <p:nvCxnSpPr>
            <p:cNvPr id="265" name="Elbow Connector 155"/>
            <p:cNvCxnSpPr>
              <a:stCxn id="245" idx="1"/>
              <a:endCxn id="264" idx="0"/>
            </p:cNvCxnSpPr>
            <p:nvPr/>
          </p:nvCxnSpPr>
          <p:spPr>
            <a:xfrm rot="10800000" flipH="1" flipV="1">
              <a:off x="1829594" y="13408016"/>
              <a:ext cx="2513806" cy="4594860"/>
            </a:xfrm>
            <a:prstGeom prst="bentConnector4">
              <a:avLst>
                <a:gd name="adj1" fmla="val -9094"/>
                <a:gd name="adj2" fmla="val 93581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66" name="Elbow Connector 173"/>
            <p:cNvCxnSpPr>
              <a:stCxn id="221" idx="1"/>
            </p:cNvCxnSpPr>
            <p:nvPr/>
          </p:nvCxnSpPr>
          <p:spPr>
            <a:xfrm rot="10800000" flipH="1" flipV="1">
              <a:off x="1828800" y="7738736"/>
              <a:ext cx="2286000" cy="8244840"/>
            </a:xfrm>
            <a:prstGeom prst="bentConnector4">
              <a:avLst>
                <a:gd name="adj1" fmla="val -23731"/>
                <a:gd name="adj2" fmla="val 9829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67" name="Elbow Connector 173"/>
            <p:cNvCxnSpPr/>
            <p:nvPr/>
          </p:nvCxnSpPr>
          <p:spPr>
            <a:xfrm rot="10800000" flipH="1" flipV="1">
              <a:off x="1828800" y="7753976"/>
              <a:ext cx="2286000" cy="10241280"/>
            </a:xfrm>
            <a:prstGeom prst="bentConnector4">
              <a:avLst>
                <a:gd name="adj1" fmla="val -23731"/>
                <a:gd name="adj2" fmla="val 98051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68" name="Rounded Rectangle 267"/>
            <p:cNvSpPr/>
            <p:nvPr/>
          </p:nvSpPr>
          <p:spPr>
            <a:xfrm>
              <a:off x="3429000" y="18802976"/>
              <a:ext cx="1828800" cy="64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 i="1" dirty="0" err="1">
                  <a:latin typeface="Consolas" pitchFamily="49" charset="0"/>
                </a:rPr>
                <a:t>bool</a:t>
              </a:r>
              <a:r>
                <a:rPr lang="en-US" sz="1400" b="1" i="1" dirty="0">
                  <a:latin typeface="Consolas" pitchFamily="49" charset="0"/>
                </a:rPr>
                <a:t> </a:t>
              </a:r>
              <a:r>
                <a:rPr lang="en-US" sz="1400" b="1" dirty="0" err="1" smtClean="0">
                  <a:latin typeface="Consolas" pitchFamily="49" charset="0"/>
                </a:rPr>
                <a:t>UpdateComputed</a:t>
              </a:r>
              <a:r>
                <a:rPr lang="en-US" sz="1400" b="1" dirty="0" smtClean="0">
                  <a:latin typeface="Consolas" pitchFamily="49" charset="0"/>
                </a:rPr>
                <a:t> Columns </a:t>
              </a:r>
              <a:r>
                <a:rPr lang="en-US" sz="1400" b="1" dirty="0">
                  <a:latin typeface="Consolas" pitchFamily="49" charset="0"/>
                </a:rPr>
                <a:t>Output </a:t>
              </a:r>
            </a:p>
          </p:txBody>
        </p:sp>
        <p:cxnSp>
          <p:nvCxnSpPr>
            <p:cNvPr id="269" name="Elbow Connector 268"/>
            <p:cNvCxnSpPr>
              <a:stCxn id="264" idx="2"/>
              <a:endCxn id="268" idx="0"/>
            </p:cNvCxnSpPr>
            <p:nvPr/>
          </p:nvCxnSpPr>
          <p:spPr>
            <a:xfrm rot="5400000">
              <a:off x="4210050" y="18669626"/>
              <a:ext cx="266700" cy="15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70" name="Diamond 269"/>
            <p:cNvSpPr/>
            <p:nvPr/>
          </p:nvSpPr>
          <p:spPr>
            <a:xfrm>
              <a:off x="5639594" y="18632152"/>
              <a:ext cx="1447800" cy="976952"/>
            </a:xfrm>
            <a:prstGeom prst="diamon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/>
                <a:t>If False, </a:t>
              </a:r>
              <a:r>
                <a:rPr lang="en-US" sz="1600" b="1" i="1" dirty="0" smtClean="0"/>
                <a:t>Halt</a:t>
              </a:r>
              <a:endParaRPr lang="en-US" sz="1600" b="1" i="1" dirty="0"/>
            </a:p>
          </p:txBody>
        </p:sp>
        <p:cxnSp>
          <p:nvCxnSpPr>
            <p:cNvPr id="271" name="Elbow Connector 270"/>
            <p:cNvCxnSpPr>
              <a:stCxn id="268" idx="3"/>
              <a:endCxn id="270" idx="1"/>
            </p:cNvCxnSpPr>
            <p:nvPr/>
          </p:nvCxnSpPr>
          <p:spPr>
            <a:xfrm flipV="1">
              <a:off x="5257800" y="19120628"/>
              <a:ext cx="381794" cy="23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72" name="Shape 271"/>
            <p:cNvCxnSpPr>
              <a:endCxn id="270" idx="0"/>
            </p:cNvCxnSpPr>
            <p:nvPr/>
          </p:nvCxnSpPr>
          <p:spPr>
            <a:xfrm>
              <a:off x="5410200" y="18460076"/>
              <a:ext cx="953294" cy="172076"/>
            </a:xfrm>
            <a:prstGeom prst="bentConnector2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3" name="Shape 272"/>
            <p:cNvCxnSpPr>
              <a:stCxn id="270" idx="2"/>
              <a:endCxn id="274" idx="3"/>
            </p:cNvCxnSpPr>
            <p:nvPr/>
          </p:nvCxnSpPr>
          <p:spPr>
            <a:xfrm rot="5400000">
              <a:off x="5546961" y="19472343"/>
              <a:ext cx="679772" cy="953294"/>
            </a:xfrm>
            <a:prstGeom prst="bentConnector2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74" name="Rectangle 273"/>
            <p:cNvSpPr/>
            <p:nvPr/>
          </p:nvSpPr>
          <p:spPr>
            <a:xfrm>
              <a:off x="3276600" y="20022176"/>
              <a:ext cx="2133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 err="1" smtClean="0"/>
                <a:t>IsMatchTableRowCount</a:t>
              </a:r>
              <a:endParaRPr lang="en-US" dirty="0"/>
            </a:p>
          </p:txBody>
        </p:sp>
        <p:cxnSp>
          <p:nvCxnSpPr>
            <p:cNvPr id="275" name="Elbow Connector 155"/>
            <p:cNvCxnSpPr>
              <a:stCxn id="245" idx="1"/>
              <a:endCxn id="274" idx="0"/>
            </p:cNvCxnSpPr>
            <p:nvPr/>
          </p:nvCxnSpPr>
          <p:spPr>
            <a:xfrm rot="10800000" flipH="1" flipV="1">
              <a:off x="1829594" y="13408016"/>
              <a:ext cx="2513806" cy="6614160"/>
            </a:xfrm>
            <a:prstGeom prst="bentConnector4">
              <a:avLst>
                <a:gd name="adj1" fmla="val -9094"/>
                <a:gd name="adj2" fmla="val 95544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76" name="Elbow Connector 173"/>
            <p:cNvCxnSpPr>
              <a:stCxn id="221" idx="1"/>
            </p:cNvCxnSpPr>
            <p:nvPr/>
          </p:nvCxnSpPr>
          <p:spPr>
            <a:xfrm rot="10800000" flipH="1" flipV="1">
              <a:off x="1828799" y="7738736"/>
              <a:ext cx="2286001" cy="12259328"/>
            </a:xfrm>
            <a:prstGeom prst="bentConnector4">
              <a:avLst>
                <a:gd name="adj1" fmla="val -24328"/>
                <a:gd name="adj2" fmla="val 98618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77" name="Rounded Rectangle 276"/>
            <p:cNvSpPr/>
            <p:nvPr/>
          </p:nvSpPr>
          <p:spPr>
            <a:xfrm>
              <a:off x="3429000" y="20822276"/>
              <a:ext cx="1828800" cy="64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 i="1" dirty="0" err="1">
                  <a:latin typeface="Consolas" pitchFamily="49" charset="0"/>
                </a:rPr>
                <a:t>bool</a:t>
              </a:r>
              <a:r>
                <a:rPr lang="en-US" sz="1400" b="1" i="1" dirty="0">
                  <a:latin typeface="Consolas" pitchFamily="49" charset="0"/>
                </a:rPr>
                <a:t> </a:t>
              </a:r>
              <a:r>
                <a:rPr lang="en-US" sz="1400" b="1" dirty="0" err="1" smtClean="0">
                  <a:latin typeface="Consolas" pitchFamily="49" charset="0"/>
                </a:rPr>
                <a:t>IsMatchTableRowCount</a:t>
              </a:r>
              <a:r>
                <a:rPr lang="en-US" sz="1400" b="1" dirty="0" smtClean="0">
                  <a:latin typeface="Consolas" pitchFamily="49" charset="0"/>
                </a:rPr>
                <a:t> </a:t>
              </a:r>
              <a:r>
                <a:rPr lang="en-US" sz="1400" b="1" dirty="0">
                  <a:latin typeface="Consolas" pitchFamily="49" charset="0"/>
                </a:rPr>
                <a:t>Output </a:t>
              </a:r>
            </a:p>
          </p:txBody>
        </p:sp>
        <p:cxnSp>
          <p:nvCxnSpPr>
            <p:cNvPr id="278" name="Elbow Connector 277"/>
            <p:cNvCxnSpPr>
              <a:stCxn id="274" idx="2"/>
              <a:endCxn id="277" idx="0"/>
            </p:cNvCxnSpPr>
            <p:nvPr/>
          </p:nvCxnSpPr>
          <p:spPr>
            <a:xfrm rot="5400000">
              <a:off x="4210050" y="20688926"/>
              <a:ext cx="266700" cy="15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79" name="Diamond 278"/>
            <p:cNvSpPr/>
            <p:nvPr/>
          </p:nvSpPr>
          <p:spPr>
            <a:xfrm>
              <a:off x="5639594" y="20651452"/>
              <a:ext cx="1447800" cy="976952"/>
            </a:xfrm>
            <a:prstGeom prst="diamon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/>
                <a:t>If False, </a:t>
              </a:r>
              <a:r>
                <a:rPr lang="en-US" sz="1600" b="1" i="1" dirty="0" smtClean="0"/>
                <a:t>Halt</a:t>
              </a:r>
              <a:endParaRPr lang="en-US" sz="1600" b="1" i="1" dirty="0"/>
            </a:p>
          </p:txBody>
        </p:sp>
        <p:cxnSp>
          <p:nvCxnSpPr>
            <p:cNvPr id="280" name="Elbow Connector 279"/>
            <p:cNvCxnSpPr>
              <a:stCxn id="277" idx="3"/>
              <a:endCxn id="279" idx="1"/>
            </p:cNvCxnSpPr>
            <p:nvPr/>
          </p:nvCxnSpPr>
          <p:spPr>
            <a:xfrm flipV="1">
              <a:off x="5257800" y="21139928"/>
              <a:ext cx="381794" cy="23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81" name="Shape 280"/>
            <p:cNvCxnSpPr>
              <a:endCxn id="279" idx="0"/>
            </p:cNvCxnSpPr>
            <p:nvPr/>
          </p:nvCxnSpPr>
          <p:spPr>
            <a:xfrm>
              <a:off x="5410200" y="20479376"/>
              <a:ext cx="953294" cy="172076"/>
            </a:xfrm>
            <a:prstGeom prst="bentConnector2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2" name="Shape 281"/>
            <p:cNvCxnSpPr>
              <a:stCxn id="279" idx="2"/>
              <a:endCxn id="283" idx="3"/>
            </p:cNvCxnSpPr>
            <p:nvPr/>
          </p:nvCxnSpPr>
          <p:spPr>
            <a:xfrm rot="5400000">
              <a:off x="5546961" y="21491643"/>
              <a:ext cx="679772" cy="953294"/>
            </a:xfrm>
            <a:prstGeom prst="bentConnector2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83" name="Rectangle 282"/>
            <p:cNvSpPr/>
            <p:nvPr/>
          </p:nvSpPr>
          <p:spPr>
            <a:xfrm>
              <a:off x="3276600" y="22041476"/>
              <a:ext cx="2133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 err="1" smtClean="0"/>
                <a:t>IsMatchTableColumn</a:t>
              </a:r>
              <a:r>
                <a:rPr lang="en-US" sz="1600" b="1" i="1" dirty="0" smtClean="0"/>
                <a:t> Ranges</a:t>
              </a:r>
              <a:endParaRPr lang="en-US" dirty="0"/>
            </a:p>
          </p:txBody>
        </p:sp>
        <p:cxnSp>
          <p:nvCxnSpPr>
            <p:cNvPr id="287" name="Elbow Connector 155"/>
            <p:cNvCxnSpPr>
              <a:stCxn id="245" idx="1"/>
              <a:endCxn id="283" idx="0"/>
            </p:cNvCxnSpPr>
            <p:nvPr/>
          </p:nvCxnSpPr>
          <p:spPr>
            <a:xfrm rot="10800000" flipH="1" flipV="1">
              <a:off x="1829594" y="13408016"/>
              <a:ext cx="2513806" cy="8633460"/>
            </a:xfrm>
            <a:prstGeom prst="bentConnector4">
              <a:avLst>
                <a:gd name="adj1" fmla="val -9094"/>
                <a:gd name="adj2" fmla="val 96748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88" name="Elbow Connector 173"/>
            <p:cNvCxnSpPr>
              <a:stCxn id="221" idx="1"/>
            </p:cNvCxnSpPr>
            <p:nvPr/>
          </p:nvCxnSpPr>
          <p:spPr>
            <a:xfrm rot="10800000" flipH="1" flipV="1">
              <a:off x="1828800" y="7738736"/>
              <a:ext cx="2286000" cy="14340840"/>
            </a:xfrm>
            <a:prstGeom prst="bentConnector4">
              <a:avLst>
                <a:gd name="adj1" fmla="val -24328"/>
                <a:gd name="adj2" fmla="val 98699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303" name="Rounded Rectangle 302"/>
            <p:cNvSpPr/>
            <p:nvPr/>
          </p:nvSpPr>
          <p:spPr>
            <a:xfrm>
              <a:off x="3428206" y="22841576"/>
              <a:ext cx="1828800" cy="64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 i="1" dirty="0" err="1">
                  <a:latin typeface="Consolas" pitchFamily="49" charset="0"/>
                </a:rPr>
                <a:t>bool</a:t>
              </a:r>
              <a:r>
                <a:rPr lang="en-US" sz="1400" b="1" i="1" dirty="0">
                  <a:latin typeface="Consolas" pitchFamily="49" charset="0"/>
                </a:rPr>
                <a:t> </a:t>
              </a:r>
              <a:r>
                <a:rPr lang="en-US" sz="1400" b="1" dirty="0" err="1" smtClean="0">
                  <a:latin typeface="Consolas" pitchFamily="49" charset="0"/>
                </a:rPr>
                <a:t>IsMatchTableColumnRanges</a:t>
              </a:r>
              <a:r>
                <a:rPr lang="en-US" sz="1400" b="1" dirty="0" smtClean="0">
                  <a:latin typeface="Consolas" pitchFamily="49" charset="0"/>
                </a:rPr>
                <a:t> </a:t>
              </a:r>
              <a:r>
                <a:rPr lang="en-US" sz="1400" b="1" dirty="0">
                  <a:latin typeface="Consolas" pitchFamily="49" charset="0"/>
                </a:rPr>
                <a:t>Output </a:t>
              </a:r>
            </a:p>
          </p:txBody>
        </p:sp>
        <p:cxnSp>
          <p:nvCxnSpPr>
            <p:cNvPr id="304" name="Elbow Connector 303"/>
            <p:cNvCxnSpPr>
              <a:stCxn id="283" idx="2"/>
              <a:endCxn id="303" idx="0"/>
            </p:cNvCxnSpPr>
            <p:nvPr/>
          </p:nvCxnSpPr>
          <p:spPr>
            <a:xfrm rot="5400000">
              <a:off x="4209653" y="22707829"/>
              <a:ext cx="266700" cy="794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305" name="Diamond 304"/>
            <p:cNvSpPr/>
            <p:nvPr/>
          </p:nvSpPr>
          <p:spPr>
            <a:xfrm>
              <a:off x="5638800" y="22670752"/>
              <a:ext cx="1447800" cy="976952"/>
            </a:xfrm>
            <a:prstGeom prst="diamon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/>
                <a:t>If False, </a:t>
              </a:r>
              <a:r>
                <a:rPr lang="en-US" sz="1600" b="1" i="1" dirty="0" smtClean="0"/>
                <a:t>Halt</a:t>
              </a:r>
              <a:endParaRPr lang="en-US" sz="1600" b="1" i="1" dirty="0"/>
            </a:p>
          </p:txBody>
        </p:sp>
        <p:cxnSp>
          <p:nvCxnSpPr>
            <p:cNvPr id="306" name="Elbow Connector 305"/>
            <p:cNvCxnSpPr>
              <a:stCxn id="303" idx="3"/>
              <a:endCxn id="305" idx="1"/>
            </p:cNvCxnSpPr>
            <p:nvPr/>
          </p:nvCxnSpPr>
          <p:spPr>
            <a:xfrm flipV="1">
              <a:off x="5257006" y="23159228"/>
              <a:ext cx="381794" cy="23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07" name="Shape 306"/>
            <p:cNvCxnSpPr>
              <a:endCxn id="305" idx="0"/>
            </p:cNvCxnSpPr>
            <p:nvPr/>
          </p:nvCxnSpPr>
          <p:spPr>
            <a:xfrm>
              <a:off x="5409406" y="22498676"/>
              <a:ext cx="953294" cy="172076"/>
            </a:xfrm>
            <a:prstGeom prst="bentConnector2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09" name="Rectangle 308"/>
            <p:cNvSpPr/>
            <p:nvPr/>
          </p:nvSpPr>
          <p:spPr>
            <a:xfrm>
              <a:off x="3276600" y="25356176"/>
              <a:ext cx="2133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 err="1" smtClean="0"/>
                <a:t>CompactDatabase</a:t>
              </a:r>
              <a:endParaRPr lang="en-US" dirty="0"/>
            </a:p>
          </p:txBody>
        </p:sp>
        <p:cxnSp>
          <p:nvCxnSpPr>
            <p:cNvPr id="311" name="Elbow Connector 173"/>
            <p:cNvCxnSpPr>
              <a:stCxn id="221" idx="1"/>
              <a:endCxn id="309" idx="0"/>
            </p:cNvCxnSpPr>
            <p:nvPr/>
          </p:nvCxnSpPr>
          <p:spPr>
            <a:xfrm rot="10800000" flipH="1" flipV="1">
              <a:off x="1828800" y="7738736"/>
              <a:ext cx="2514600" cy="17617440"/>
            </a:xfrm>
            <a:prstGeom prst="bentConnector4">
              <a:avLst>
                <a:gd name="adj1" fmla="val -22117"/>
                <a:gd name="adj2" fmla="val 98473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314" name="Hexagon 313"/>
            <p:cNvSpPr/>
            <p:nvPr/>
          </p:nvSpPr>
          <p:spPr>
            <a:xfrm>
              <a:off x="3200400" y="23908376"/>
              <a:ext cx="2362200" cy="533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 smtClean="0"/>
                <a:t>End </a:t>
              </a:r>
              <a:r>
                <a:rPr lang="en-US" sz="1600" b="1" i="1" dirty="0" err="1" smtClean="0"/>
                <a:t>ForEach</a:t>
              </a:r>
              <a:endParaRPr lang="en-US" sz="1600" b="1" i="1" dirty="0"/>
            </a:p>
          </p:txBody>
        </p:sp>
        <p:cxnSp>
          <p:nvCxnSpPr>
            <p:cNvPr id="315" name="Shape 314"/>
            <p:cNvCxnSpPr>
              <a:stCxn id="305" idx="2"/>
              <a:endCxn id="314" idx="0"/>
            </p:cNvCxnSpPr>
            <p:nvPr/>
          </p:nvCxnSpPr>
          <p:spPr>
            <a:xfrm rot="5400000">
              <a:off x="5698964" y="23511340"/>
              <a:ext cx="527372" cy="800100"/>
            </a:xfrm>
            <a:prstGeom prst="bentConnector2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2" name="Straight Arrow Connector 321"/>
            <p:cNvCxnSpPr/>
            <p:nvPr/>
          </p:nvCxnSpPr>
          <p:spPr>
            <a:xfrm rot="5400000">
              <a:off x="4953397" y="24898579"/>
              <a:ext cx="914400" cy="794"/>
            </a:xfrm>
            <a:prstGeom prst="straightConnector1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6" name="Straight Arrow Connector 325"/>
            <p:cNvCxnSpPr/>
            <p:nvPr/>
          </p:nvCxnSpPr>
          <p:spPr>
            <a:xfrm rot="5400000">
              <a:off x="4839097" y="9772879"/>
              <a:ext cx="1143000" cy="794"/>
            </a:xfrm>
            <a:prstGeom prst="straightConnector1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8" name="Straight Arrow Connector 327"/>
            <p:cNvCxnSpPr/>
            <p:nvPr/>
          </p:nvCxnSpPr>
          <p:spPr>
            <a:xfrm rot="5400000">
              <a:off x="4839097" y="13430479"/>
              <a:ext cx="1143000" cy="794"/>
            </a:xfrm>
            <a:prstGeom prst="straightConnector1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2" name="Shape 331"/>
            <p:cNvCxnSpPr/>
            <p:nvPr/>
          </p:nvCxnSpPr>
          <p:spPr>
            <a:xfrm>
              <a:off x="3641108" y="27125612"/>
              <a:ext cx="914400" cy="1588"/>
            </a:xfrm>
            <a:prstGeom prst="bentConnector3">
              <a:avLst>
                <a:gd name="adj1" fmla="val 50000"/>
              </a:avLst>
            </a:prstGeom>
            <a:ln>
              <a:prstDash val="sys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4" name="Elbow Connector 333"/>
            <p:cNvCxnSpPr/>
            <p:nvPr/>
          </p:nvCxnSpPr>
          <p:spPr>
            <a:xfrm>
              <a:off x="3657600" y="26746200"/>
              <a:ext cx="914400" cy="15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337" name="Rectangle 336"/>
            <p:cNvSpPr/>
            <p:nvPr/>
          </p:nvSpPr>
          <p:spPr>
            <a:xfrm>
              <a:off x="304800" y="26599780"/>
              <a:ext cx="457200" cy="2743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338" name="Rounded Rectangle 337"/>
            <p:cNvSpPr/>
            <p:nvPr/>
          </p:nvSpPr>
          <p:spPr>
            <a:xfrm>
              <a:off x="304800" y="26142580"/>
              <a:ext cx="457200" cy="27432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b="1" dirty="0">
                <a:latin typeface="Consolas" pitchFamily="49" charset="0"/>
              </a:endParaRPr>
            </a:p>
          </p:txBody>
        </p:sp>
        <p:sp>
          <p:nvSpPr>
            <p:cNvPr id="339" name="Diamond 338"/>
            <p:cNvSpPr/>
            <p:nvPr/>
          </p:nvSpPr>
          <p:spPr>
            <a:xfrm>
              <a:off x="304800" y="27038556"/>
              <a:ext cx="457200" cy="274320"/>
            </a:xfrm>
            <a:prstGeom prst="diamon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b="1" i="1" dirty="0"/>
            </a:p>
          </p:txBody>
        </p:sp>
        <p:sp>
          <p:nvSpPr>
            <p:cNvPr id="341" name="TextBox 340"/>
            <p:cNvSpPr txBox="1"/>
            <p:nvPr/>
          </p:nvSpPr>
          <p:spPr>
            <a:xfrm>
              <a:off x="838200" y="26107324"/>
              <a:ext cx="1689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Data/Parameter</a:t>
              </a:r>
              <a:endParaRPr lang="en-US" dirty="0"/>
            </a:p>
          </p:txBody>
        </p:sp>
        <p:sp>
          <p:nvSpPr>
            <p:cNvPr id="342" name="TextBox 341"/>
            <p:cNvSpPr txBox="1"/>
            <p:nvPr/>
          </p:nvSpPr>
          <p:spPr>
            <a:xfrm>
              <a:off x="838200" y="26550876"/>
              <a:ext cx="16829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Activity/Process</a:t>
              </a:r>
              <a:endParaRPr lang="en-US" dirty="0"/>
            </a:p>
          </p:txBody>
        </p:sp>
        <p:sp>
          <p:nvSpPr>
            <p:cNvPr id="343" name="TextBox 342"/>
            <p:cNvSpPr txBox="1"/>
            <p:nvPr/>
          </p:nvSpPr>
          <p:spPr>
            <a:xfrm>
              <a:off x="838200" y="26986468"/>
              <a:ext cx="16295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Control Activity</a:t>
              </a:r>
              <a:endParaRPr lang="en-US" dirty="0"/>
            </a:p>
          </p:txBody>
        </p:sp>
        <p:sp>
          <p:nvSpPr>
            <p:cNvPr id="344" name="TextBox 343"/>
            <p:cNvSpPr txBox="1"/>
            <p:nvPr/>
          </p:nvSpPr>
          <p:spPr>
            <a:xfrm>
              <a:off x="4679690" y="26517600"/>
              <a:ext cx="10829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Data flow</a:t>
              </a:r>
              <a:endParaRPr lang="en-US" dirty="0"/>
            </a:p>
          </p:txBody>
        </p:sp>
        <p:sp>
          <p:nvSpPr>
            <p:cNvPr id="345" name="TextBox 344"/>
            <p:cNvSpPr txBox="1"/>
            <p:nvPr/>
          </p:nvSpPr>
          <p:spPr>
            <a:xfrm>
              <a:off x="4679690" y="26910268"/>
              <a:ext cx="1340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Control flow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alligraphy">
      <a:dk1>
        <a:sysClr val="windowText" lastClr="000000"/>
      </a:dk1>
      <a:lt1>
        <a:sysClr val="window" lastClr="F3F3EB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Custom</PresentationFormat>
  <Paragraphs>45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Yogesh Simmhan</dc:creator>
  <cp:lastModifiedBy>Yogesh Simmhan</cp:lastModifiedBy>
  <cp:revision>50</cp:revision>
  <dcterms:created xsi:type="dcterms:W3CDTF">2009-02-17T15:55:51Z</dcterms:created>
  <dcterms:modified xsi:type="dcterms:W3CDTF">2009-02-17T17:12:46Z</dcterms:modified>
</cp:coreProperties>
</file>